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0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2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6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5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7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0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7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7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5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3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97317-88FE-DD4B-AFA5-ACEE35A37AF3}" type="datetimeFigureOut">
              <a:rPr lang="en-US" smtClean="0"/>
              <a:t>08/03/2012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7E62A-ED8B-6345-A9A7-DF058568A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49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453"/>
            <a:ext cx="7772400" cy="1470025"/>
          </a:xfrm>
        </p:spPr>
        <p:txBody>
          <a:bodyPr/>
          <a:lstStyle/>
          <a:p>
            <a:r>
              <a:rPr lang="en-US" dirty="0" smtClean="0"/>
              <a:t>Whales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8886"/>
            <a:ext cx="6400800" cy="373471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Non-chronological Reports</a:t>
            </a:r>
          </a:p>
          <a:p>
            <a:r>
              <a:rPr lang="en-US" sz="4400" dirty="0" smtClean="0"/>
              <a:t>Facts about animals</a:t>
            </a:r>
          </a:p>
          <a:p>
            <a:endParaRPr lang="en-US" sz="4400" dirty="0"/>
          </a:p>
        </p:txBody>
      </p:sp>
      <p:pic>
        <p:nvPicPr>
          <p:cNvPr id="4" name="Picture 3" descr="cool-fac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458" y="2997056"/>
            <a:ext cx="3683143" cy="36831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818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Whales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types of whales:</a:t>
            </a:r>
          </a:p>
          <a:p>
            <a:pPr marL="0" indent="0">
              <a:buNone/>
            </a:pPr>
            <a:r>
              <a:rPr lang="en-US" dirty="0" smtClean="0"/>
              <a:t>Toothed whales and </a:t>
            </a:r>
            <a:r>
              <a:rPr lang="en-US" dirty="0"/>
              <a:t>b</a:t>
            </a:r>
            <a:r>
              <a:rPr lang="en-US" dirty="0" smtClean="0"/>
              <a:t>aleen whales.</a:t>
            </a:r>
          </a:p>
          <a:p>
            <a:r>
              <a:rPr lang="en-US" dirty="0" smtClean="0"/>
              <a:t>A whale is a mammal (not a fish)</a:t>
            </a:r>
          </a:p>
          <a:p>
            <a:r>
              <a:rPr lang="en-US" dirty="0" smtClean="0"/>
              <a:t>Whales are the largest mammals in the world.</a:t>
            </a:r>
          </a:p>
          <a:p>
            <a:r>
              <a:rPr lang="en-US" dirty="0" smtClean="0"/>
              <a:t>Breathe through a blow-hole</a:t>
            </a:r>
          </a:p>
          <a:p>
            <a:r>
              <a:rPr lang="en-US" dirty="0" smtClean="0"/>
              <a:t>Often travel in groups known as a pod.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whales Breathe?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8839"/>
            <a:ext cx="8229600" cy="4525963"/>
          </a:xfrm>
        </p:spPr>
        <p:txBody>
          <a:bodyPr/>
          <a:lstStyle/>
          <a:p>
            <a:r>
              <a:rPr lang="en-US" dirty="0" smtClean="0"/>
              <a:t>Yes, they surface to catch a deep breath.</a:t>
            </a:r>
          </a:p>
          <a:p>
            <a:r>
              <a:rPr lang="en-US" dirty="0" smtClean="0"/>
              <a:t>They can hold their breath underwater between 20 minutes and 2 hours.</a:t>
            </a:r>
          </a:p>
          <a:p>
            <a:r>
              <a:rPr lang="en-US" dirty="0" smtClean="0"/>
              <a:t>They breathe through their blowhole</a:t>
            </a:r>
          </a:p>
          <a:p>
            <a:endParaRPr lang="en-US" dirty="0" smtClean="0"/>
          </a:p>
        </p:txBody>
      </p:sp>
      <p:pic>
        <p:nvPicPr>
          <p:cNvPr id="4" name="Picture 3" descr="Whale Blowho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93" y="3303715"/>
            <a:ext cx="5542069" cy="30305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7025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they live?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2344"/>
            <a:ext cx="8229600" cy="5542348"/>
          </a:xfrm>
        </p:spPr>
        <p:txBody>
          <a:bodyPr/>
          <a:lstStyle/>
          <a:p>
            <a:r>
              <a:rPr lang="en-US" dirty="0" smtClean="0"/>
              <a:t>Whales live in the water. They can’t survive on land.</a:t>
            </a:r>
          </a:p>
          <a:p>
            <a:r>
              <a:rPr lang="en-US" dirty="0" smtClean="0"/>
              <a:t>They have a layer of blubber that keeps them warm in the freezing ocean.</a:t>
            </a:r>
          </a:p>
          <a:p>
            <a:r>
              <a:rPr lang="en-US" dirty="0" smtClean="0"/>
              <a:t>Whales would overheat and could not survive on land.</a:t>
            </a:r>
          </a:p>
          <a:p>
            <a:endParaRPr lang="en-US" dirty="0"/>
          </a:p>
        </p:txBody>
      </p:sp>
      <p:pic>
        <p:nvPicPr>
          <p:cNvPr id="4" name="Picture 3" descr="Ice wha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367" y="3751565"/>
            <a:ext cx="4002432" cy="2978595"/>
          </a:xfrm>
          <a:prstGeom prst="rect">
            <a:avLst/>
          </a:prstGeom>
        </p:spPr>
      </p:pic>
      <p:pic>
        <p:nvPicPr>
          <p:cNvPr id="5" name="Picture 4" descr="killer-whales-prefer-weddell-seal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1" y="4223528"/>
            <a:ext cx="4090574" cy="253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6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Baleen Whales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Blue whale</a:t>
            </a:r>
          </a:p>
          <a:p>
            <a:r>
              <a:rPr lang="en-US" dirty="0" smtClean="0"/>
              <a:t>Humpback whales</a:t>
            </a:r>
          </a:p>
          <a:p>
            <a:endParaRPr lang="en-US" dirty="0"/>
          </a:p>
          <a:p>
            <a:r>
              <a:rPr lang="en-US" dirty="0" smtClean="0"/>
              <a:t>Toothed whales</a:t>
            </a:r>
          </a:p>
          <a:p>
            <a:r>
              <a:rPr lang="en-US" dirty="0" smtClean="0"/>
              <a:t>Killer whale</a:t>
            </a:r>
          </a:p>
          <a:p>
            <a:r>
              <a:rPr lang="en-US" dirty="0" smtClean="0"/>
              <a:t>Beluga Whale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8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baleens? </a:t>
            </a:r>
            <a:endParaRPr lang="en-US" dirty="0"/>
          </a:p>
        </p:txBody>
      </p:sp>
      <p:pic>
        <p:nvPicPr>
          <p:cNvPr id="4" name="Content Placeholder 3" descr="Balee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5" b="8125"/>
          <a:stretch>
            <a:fillRect/>
          </a:stretch>
        </p:blipFill>
        <p:spPr>
          <a:xfrm>
            <a:off x="1100476" y="1732025"/>
            <a:ext cx="6748630" cy="3711487"/>
          </a:xfrm>
        </p:spPr>
      </p:pic>
      <p:sp>
        <p:nvSpPr>
          <p:cNvPr id="5" name="TextBox 4"/>
          <p:cNvSpPr txBox="1"/>
          <p:nvPr/>
        </p:nvSpPr>
        <p:spPr>
          <a:xfrm>
            <a:off x="1402011" y="27382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70057" y="19299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70057" y="1732025"/>
            <a:ext cx="6300804" cy="1375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1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147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Whales</vt:lpstr>
      <vt:lpstr>About Whales</vt:lpstr>
      <vt:lpstr>Do whales Breathe?</vt:lpstr>
      <vt:lpstr>Where do they live?</vt:lpstr>
      <vt:lpstr>Baleen Whales</vt:lpstr>
      <vt:lpstr>What are baleens?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Whales</dc:title>
  <dc:creator>Chris Dillon</dc:creator>
  <cp:lastModifiedBy>Chris Dillon</cp:lastModifiedBy>
  <cp:revision>10</cp:revision>
  <dcterms:created xsi:type="dcterms:W3CDTF">2012-03-08T16:39:13Z</dcterms:created>
  <dcterms:modified xsi:type="dcterms:W3CDTF">2012-03-08T18:52:40Z</dcterms:modified>
</cp:coreProperties>
</file>